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0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flow" id="{0B0A6E36-E6BD-6242-97CC-DF43883C2280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3501"/>
    <a:srgbClr val="2F363D"/>
    <a:srgbClr val="2ECC71"/>
    <a:srgbClr val="FFAE18"/>
    <a:srgbClr val="F63500"/>
    <a:srgbClr val="AA3500"/>
    <a:srgbClr val="7C9B9D"/>
    <a:srgbClr val="FFAD19"/>
    <a:srgbClr val="4C2F24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6"/>
    <p:restoredTop sz="94194"/>
  </p:normalViewPr>
  <p:slideViewPr>
    <p:cSldViewPr snapToGrid="0">
      <p:cViewPr>
        <p:scale>
          <a:sx n="79" d="100"/>
          <a:sy n="79" d="100"/>
        </p:scale>
        <p:origin x="600" y="91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08D8-AA46-BE44-BBBE-470F299662F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9ECD-F409-4E41-B4BF-4C52B33B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0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192-FBEC-8DCE-5D1E-AE5A7C5E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13410-FC58-3F07-98D8-3B6B9E118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99F1-DB8C-B9DA-7C91-CD8A0587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0DFB-5FAA-E969-6BA0-965768AB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1D8C-C913-074C-DF5D-27ACF19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4A69-BD23-467E-E973-1B1D233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CDEF-A99F-6727-0C65-4ED96747C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4A27-3F30-5693-ABC3-292F692D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55E3-554E-E4A7-C10F-1A409123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9BE5-8E57-75D4-E9B3-0F464F5A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3E7FD-F2C0-B721-A114-3ACCF5FC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AF00D-4D20-825C-A5D8-E58715B1E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38D8-9FC4-8090-61B5-6E5D03DE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79AA-1C51-6765-7CC4-82315656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81C5-6AAA-9482-C002-A6C8A68C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D0E-30AB-1248-15DC-7DF3023C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5E89-8D91-A97E-2022-DA4E81A6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045D-3AAA-B013-A12C-473BBBF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33F9-345F-B4A5-7589-5A4EE111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F3F5-AEB1-1A0B-F0E6-ED89F80E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8D9-BC8B-9703-66A5-4A80847A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4CB70-B2AE-C34B-E3C2-BA3B45D6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518E-5ADF-0B53-553F-16C4743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1FFC-2264-365F-8ED6-A51825EB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7E5D-6451-FCEC-59C0-811FDC9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926F-3180-8501-10A4-8956D77B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2A8E-F30D-C1A0-E193-A3011D69B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90559-C139-D82A-6EC8-535A7FD2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B9B1-80C3-D23E-8BC2-882B215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DEA7F-275B-58EF-EDCF-60AF1A17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D5A1-1C11-A8E9-D414-7D2F939D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CCCD-9B0C-A1C7-9911-E4AE59C5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083-42C4-EAB9-CC4B-B4F47762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16180-0E73-051E-DE66-1DB15575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E64B7-7A6C-56E0-E4AE-7F67D9EA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4E2CB-BAB6-74E8-6EB4-6D05EFBF2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77CBB-0483-08D3-3404-80B8EAAB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3BC4-BBA4-E00C-C649-F0DF0680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6978-A131-0E02-74D5-3D54F13F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0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F00-34F5-4D15-A4A8-56EECB1E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32494-E05B-8191-6982-00C1894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A9EB-C535-5B3D-23CF-EA7799D5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EEC4-F7DE-6F2E-C29F-FE78891D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189D0-E3B0-8B33-DF88-1A0731C9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4FD0-E625-8C7F-31F2-F8108CF0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EF4B-2F7C-2B0F-29C5-D2FA2A5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1628-89F3-D7B7-59DA-FE03FB74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5AD0-3C9A-7AE8-250E-9DB846A0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296C8-B141-1BFF-1417-0990995D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31D7E-3EA4-1EF6-C9A8-F43CAF30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2AD02-65E2-7A05-ECB7-9ADEF5C8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E1B2A-950E-A099-9BF5-39B8D03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ACA-0E80-163E-1A5E-48C201A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8B3F2-79B7-DCFD-577C-ED58B8E1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98D5B-2D7E-149A-E165-A53D5406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610DF-4435-B871-BA93-ED0E9A21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63E2E-2604-316F-5BA8-F7DA30A6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99FA0-0EE7-7EF9-7AE2-7903CA53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C65C-2F76-E7BE-EA1D-F05DD081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1B6F-3A6C-CDD7-857B-5FEA75573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57F2-9843-23BF-E1F6-8F1DCA2C7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474C-A621-B2B4-EE25-AF60A992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DD05-C77A-A7F4-359A-7869DBB08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slideLayout" Target="../slideLayouts/slideLayout7.xml"/><Relationship Id="rId5" Type="http://schemas.microsoft.com/office/2007/relationships/media" Target="../media/media3.mp3"/><Relationship Id="rId10" Type="http://schemas.openxmlformats.org/officeDocument/2006/relationships/audio" Target="../media/media5.mp3"/><Relationship Id="rId4" Type="http://schemas.openxmlformats.org/officeDocument/2006/relationships/audio" Target="../media/media2.mp3"/><Relationship Id="rId9" Type="http://schemas.microsoft.com/office/2007/relationships/media" Target="../media/media5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2389-F64A-8BC3-7D0F-D9DF6031EF23}"/>
              </a:ext>
            </a:extLst>
          </p:cNvPr>
          <p:cNvSpPr/>
          <p:nvPr/>
        </p:nvSpPr>
        <p:spPr>
          <a:xfrm rot="5400000">
            <a:off x="3723670" y="3042411"/>
            <a:ext cx="273681" cy="496195"/>
          </a:xfrm>
          <a:prstGeom prst="roundRect">
            <a:avLst>
              <a:gd name="adj" fmla="val 26474"/>
            </a:avLst>
          </a:prstGeom>
          <a:solidFill>
            <a:srgbClr val="FFAE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F4B24C3F-F206-39E1-473C-9E2598931DB1}"/>
              </a:ext>
            </a:extLst>
          </p:cNvPr>
          <p:cNvSpPr/>
          <p:nvPr/>
        </p:nvSpPr>
        <p:spPr>
          <a:xfrm rot="5400000">
            <a:off x="4258530" y="3043404"/>
            <a:ext cx="273681" cy="496195"/>
          </a:xfrm>
          <a:prstGeom prst="roundRect">
            <a:avLst>
              <a:gd name="adj" fmla="val 26474"/>
            </a:avLst>
          </a:prstGeom>
          <a:solidFill>
            <a:srgbClr val="FFAE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F64CB6D0-1CE1-0076-8A8B-00AC0E2AFDF6}"/>
              </a:ext>
            </a:extLst>
          </p:cNvPr>
          <p:cNvSpPr/>
          <p:nvPr/>
        </p:nvSpPr>
        <p:spPr>
          <a:xfrm rot="5400000">
            <a:off x="4793389" y="3043404"/>
            <a:ext cx="273681" cy="496195"/>
          </a:xfrm>
          <a:prstGeom prst="roundRect">
            <a:avLst>
              <a:gd name="adj" fmla="val 26474"/>
            </a:avLst>
          </a:prstGeom>
          <a:solidFill>
            <a:srgbClr val="FFAE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0980210-85DE-DCF9-D65C-A552C5717476}"/>
              </a:ext>
            </a:extLst>
          </p:cNvPr>
          <p:cNvSpPr/>
          <p:nvPr/>
        </p:nvSpPr>
        <p:spPr>
          <a:xfrm>
            <a:off x="2436718" y="2796666"/>
            <a:ext cx="3928930" cy="855437"/>
          </a:xfrm>
          <a:prstGeom prst="roundRect">
            <a:avLst>
              <a:gd name="adj" fmla="val 30857"/>
            </a:avLst>
          </a:prstGeom>
          <a:noFill/>
          <a:ln w="38100">
            <a:solidFill>
              <a:srgbClr val="F63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ED7D07-5BD7-C19C-2907-0188F53DE452}"/>
              </a:ext>
            </a:extLst>
          </p:cNvPr>
          <p:cNvSpPr/>
          <p:nvPr/>
        </p:nvSpPr>
        <p:spPr>
          <a:xfrm>
            <a:off x="2077343" y="3247275"/>
            <a:ext cx="4647681" cy="2680975"/>
          </a:xfrm>
          <a:prstGeom prst="roundRect">
            <a:avLst>
              <a:gd name="adj" fmla="val 9960"/>
            </a:avLst>
          </a:prstGeom>
          <a:solidFill>
            <a:srgbClr val="F535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0CA231-67FA-6179-5827-AD7F97655987}"/>
              </a:ext>
            </a:extLst>
          </p:cNvPr>
          <p:cNvSpPr/>
          <p:nvPr/>
        </p:nvSpPr>
        <p:spPr>
          <a:xfrm>
            <a:off x="2077345" y="4305358"/>
            <a:ext cx="4647681" cy="1689798"/>
          </a:xfrm>
          <a:prstGeom prst="roundRect">
            <a:avLst>
              <a:gd name="adj" fmla="val 9960"/>
            </a:avLst>
          </a:prstGeom>
          <a:solidFill>
            <a:srgbClr val="FFAD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ED2531-69D3-D16F-BCA7-814D29F976EA}"/>
              </a:ext>
            </a:extLst>
          </p:cNvPr>
          <p:cNvSpPr/>
          <p:nvPr/>
        </p:nvSpPr>
        <p:spPr>
          <a:xfrm>
            <a:off x="2077343" y="4058163"/>
            <a:ext cx="4647681" cy="1440412"/>
          </a:xfrm>
          <a:prstGeom prst="rect">
            <a:avLst/>
          </a:prstGeom>
          <a:solidFill>
            <a:srgbClr val="FFAD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BB07304-C81F-FF95-9BA1-BBA369E63FCF}"/>
              </a:ext>
            </a:extLst>
          </p:cNvPr>
          <p:cNvSpPr/>
          <p:nvPr/>
        </p:nvSpPr>
        <p:spPr>
          <a:xfrm>
            <a:off x="2340513" y="4378588"/>
            <a:ext cx="1479711" cy="1479710"/>
          </a:xfrm>
          <a:prstGeom prst="ellipse">
            <a:avLst/>
          </a:prstGeom>
          <a:solidFill>
            <a:srgbClr val="F6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EAC10C-2A9B-C169-DA1B-ACBF47ADBF3E}"/>
              </a:ext>
            </a:extLst>
          </p:cNvPr>
          <p:cNvSpPr/>
          <p:nvPr/>
        </p:nvSpPr>
        <p:spPr>
          <a:xfrm>
            <a:off x="5025369" y="4378588"/>
            <a:ext cx="1479711" cy="1479710"/>
          </a:xfrm>
          <a:prstGeom prst="ellipse">
            <a:avLst/>
          </a:prstGeom>
          <a:solidFill>
            <a:srgbClr val="F6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e 40">
            <a:extLst>
              <a:ext uri="{FF2B5EF4-FFF2-40B4-BE49-F238E27FC236}">
                <a16:creationId xmlns:a16="http://schemas.microsoft.com/office/drawing/2014/main" id="{EA5EC5B4-A413-01B2-94E3-1634D7BF1FCE}"/>
              </a:ext>
            </a:extLst>
          </p:cNvPr>
          <p:cNvSpPr/>
          <p:nvPr/>
        </p:nvSpPr>
        <p:spPr>
          <a:xfrm>
            <a:off x="2340513" y="4378588"/>
            <a:ext cx="1479711" cy="1479710"/>
          </a:xfrm>
          <a:prstGeom prst="pie">
            <a:avLst>
              <a:gd name="adj1" fmla="val 5434280"/>
              <a:gd name="adj2" fmla="val 16200000"/>
            </a:avLst>
          </a:prstGeom>
          <a:solidFill>
            <a:srgbClr val="AA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Pie 41">
            <a:extLst>
              <a:ext uri="{FF2B5EF4-FFF2-40B4-BE49-F238E27FC236}">
                <a16:creationId xmlns:a16="http://schemas.microsoft.com/office/drawing/2014/main" id="{4C949142-772B-33E9-9FAD-B70526FD25D0}"/>
              </a:ext>
            </a:extLst>
          </p:cNvPr>
          <p:cNvSpPr/>
          <p:nvPr/>
        </p:nvSpPr>
        <p:spPr>
          <a:xfrm>
            <a:off x="5025369" y="4378588"/>
            <a:ext cx="1479711" cy="1479710"/>
          </a:xfrm>
          <a:prstGeom prst="pie">
            <a:avLst>
              <a:gd name="adj1" fmla="val 5434280"/>
              <a:gd name="adj2" fmla="val 16200000"/>
            </a:avLst>
          </a:prstGeom>
          <a:solidFill>
            <a:srgbClr val="AA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9B7C4E-6866-FF13-16F9-9F3C45476E37}"/>
              </a:ext>
            </a:extLst>
          </p:cNvPr>
          <p:cNvSpPr/>
          <p:nvPr/>
        </p:nvSpPr>
        <p:spPr>
          <a:xfrm>
            <a:off x="2955733" y="4974215"/>
            <a:ext cx="249271" cy="249271"/>
          </a:xfrm>
          <a:prstGeom prst="ellipse">
            <a:avLst/>
          </a:prstGeom>
          <a:solidFill>
            <a:srgbClr val="4C2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354691F-3925-C143-04D4-C473D9AD6F62}"/>
              </a:ext>
            </a:extLst>
          </p:cNvPr>
          <p:cNvSpPr/>
          <p:nvPr/>
        </p:nvSpPr>
        <p:spPr>
          <a:xfrm>
            <a:off x="5640588" y="4974215"/>
            <a:ext cx="249271" cy="249271"/>
          </a:xfrm>
          <a:prstGeom prst="ellipse">
            <a:avLst/>
          </a:prstGeom>
          <a:solidFill>
            <a:srgbClr val="4C2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76294F-B891-1743-6312-CE8EA185CA33}"/>
              </a:ext>
            </a:extLst>
          </p:cNvPr>
          <p:cNvGrpSpPr/>
          <p:nvPr/>
        </p:nvGrpSpPr>
        <p:grpSpPr>
          <a:xfrm>
            <a:off x="2145663" y="3332577"/>
            <a:ext cx="389697" cy="389697"/>
            <a:chOff x="9741073" y="-608314"/>
            <a:chExt cx="608314" cy="60831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CF41F-9803-F3D6-11EA-B883989BF58F}"/>
                </a:ext>
              </a:extLst>
            </p:cNvPr>
            <p:cNvSpPr/>
            <p:nvPr/>
          </p:nvSpPr>
          <p:spPr>
            <a:xfrm>
              <a:off x="9741073" y="-608314"/>
              <a:ext cx="608314" cy="608314"/>
            </a:xfrm>
            <a:prstGeom prst="ellipse">
              <a:avLst/>
            </a:prstGeom>
            <a:solidFill>
              <a:srgbClr val="FFAE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0897AEC-819F-6F73-9796-5A7B0E949C9D}"/>
                </a:ext>
              </a:extLst>
            </p:cNvPr>
            <p:cNvSpPr/>
            <p:nvPr/>
          </p:nvSpPr>
          <p:spPr>
            <a:xfrm rot="1800000">
              <a:off x="9996144" y="-524749"/>
              <a:ext cx="111791" cy="461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Another button">
            <a:extLst>
              <a:ext uri="{FF2B5EF4-FFF2-40B4-BE49-F238E27FC236}">
                <a16:creationId xmlns:a16="http://schemas.microsoft.com/office/drawing/2014/main" id="{237AA580-5606-7C03-F25C-2F109ACF404A}"/>
              </a:ext>
            </a:extLst>
          </p:cNvPr>
          <p:cNvGrpSpPr/>
          <p:nvPr/>
        </p:nvGrpSpPr>
        <p:grpSpPr>
          <a:xfrm>
            <a:off x="2620460" y="3332577"/>
            <a:ext cx="389697" cy="389697"/>
            <a:chOff x="9741073" y="-608314"/>
            <a:chExt cx="608314" cy="60831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D464C9E-EA31-9F7F-E82C-942F3439253A}"/>
                </a:ext>
              </a:extLst>
            </p:cNvPr>
            <p:cNvSpPr/>
            <p:nvPr/>
          </p:nvSpPr>
          <p:spPr>
            <a:xfrm>
              <a:off x="9741073" y="-608314"/>
              <a:ext cx="608314" cy="608314"/>
            </a:xfrm>
            <a:prstGeom prst="ellipse">
              <a:avLst/>
            </a:prstGeom>
            <a:solidFill>
              <a:srgbClr val="FFAE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3CABE0D-7A37-C3B6-C582-617BA588FA01}"/>
                </a:ext>
              </a:extLst>
            </p:cNvPr>
            <p:cNvSpPr/>
            <p:nvPr/>
          </p:nvSpPr>
          <p:spPr>
            <a:xfrm rot="1800000">
              <a:off x="9996144" y="-524749"/>
              <a:ext cx="111791" cy="461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Pause button">
            <a:extLst>
              <a:ext uri="{FF2B5EF4-FFF2-40B4-BE49-F238E27FC236}">
                <a16:creationId xmlns:a16="http://schemas.microsoft.com/office/drawing/2014/main" id="{C8824F8B-63E2-A731-E785-95D2E1BAC7A2}"/>
              </a:ext>
            </a:extLst>
          </p:cNvPr>
          <p:cNvGrpSpPr/>
          <p:nvPr/>
        </p:nvGrpSpPr>
        <p:grpSpPr>
          <a:xfrm>
            <a:off x="6051740" y="3382583"/>
            <a:ext cx="510635" cy="507636"/>
            <a:chOff x="11693833" y="531328"/>
            <a:chExt cx="245345" cy="245345"/>
          </a:xfrm>
        </p:grpSpPr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3E35A2CB-00B9-FB75-8694-5DCC12264E22}"/>
                </a:ext>
              </a:extLst>
            </p:cNvPr>
            <p:cNvSpPr/>
            <p:nvPr/>
          </p:nvSpPr>
          <p:spPr>
            <a:xfrm>
              <a:off x="11693833" y="531328"/>
              <a:ext cx="245345" cy="245345"/>
            </a:xfrm>
            <a:prstGeom prst="ellipse">
              <a:avLst/>
            </a:prstGeom>
            <a:solidFill>
              <a:srgbClr val="FFAE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683775D-0BA5-AEE8-AD18-89C2617AB4CD}"/>
                </a:ext>
              </a:extLst>
            </p:cNvPr>
            <p:cNvSpPr/>
            <p:nvPr/>
          </p:nvSpPr>
          <p:spPr>
            <a:xfrm>
              <a:off x="11761220" y="590995"/>
              <a:ext cx="110542" cy="12561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digit 1 off">
            <a:extLst>
              <a:ext uri="{FF2B5EF4-FFF2-40B4-BE49-F238E27FC236}">
                <a16:creationId xmlns:a16="http://schemas.microsoft.com/office/drawing/2014/main" id="{7048AF52-C107-0ED7-B575-E38BA5C9A04D}"/>
              </a:ext>
            </a:extLst>
          </p:cNvPr>
          <p:cNvSpPr/>
          <p:nvPr/>
        </p:nvSpPr>
        <p:spPr>
          <a:xfrm>
            <a:off x="3704767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1</a:t>
            </a:r>
          </a:p>
        </p:txBody>
      </p:sp>
      <p:pic>
        <p:nvPicPr>
          <p:cNvPr id="1026" name="Sound waves" descr="Audio Spectrum (animated)">
            <a:extLst>
              <a:ext uri="{FF2B5EF4-FFF2-40B4-BE49-F238E27FC236}">
                <a16:creationId xmlns:a16="http://schemas.microsoft.com/office/drawing/2014/main" id="{9D7D58D1-52D3-89CE-CB8E-52C2809BA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6" t="41126" r="40451" b="43535"/>
          <a:stretch/>
        </p:blipFill>
        <p:spPr bwMode="auto">
          <a:xfrm>
            <a:off x="3788643" y="3301426"/>
            <a:ext cx="1211520" cy="7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digit 2 off">
            <a:extLst>
              <a:ext uri="{FF2B5EF4-FFF2-40B4-BE49-F238E27FC236}">
                <a16:creationId xmlns:a16="http://schemas.microsoft.com/office/drawing/2014/main" id="{FC57B339-90BE-3026-7D3C-D04671D5BF26}"/>
              </a:ext>
            </a:extLst>
          </p:cNvPr>
          <p:cNvSpPr/>
          <p:nvPr/>
        </p:nvSpPr>
        <p:spPr>
          <a:xfrm>
            <a:off x="3957588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2</a:t>
            </a:r>
          </a:p>
        </p:txBody>
      </p:sp>
      <p:sp>
        <p:nvSpPr>
          <p:cNvPr id="1087" name="digit 3 off">
            <a:extLst>
              <a:ext uri="{FF2B5EF4-FFF2-40B4-BE49-F238E27FC236}">
                <a16:creationId xmlns:a16="http://schemas.microsoft.com/office/drawing/2014/main" id="{E4D12F6C-6C8B-26F3-C101-4B94E938924F}"/>
              </a:ext>
            </a:extLst>
          </p:cNvPr>
          <p:cNvSpPr/>
          <p:nvPr/>
        </p:nvSpPr>
        <p:spPr>
          <a:xfrm>
            <a:off x="4210409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3</a:t>
            </a:r>
          </a:p>
        </p:txBody>
      </p:sp>
      <p:sp>
        <p:nvSpPr>
          <p:cNvPr id="1091" name="digit 4 off">
            <a:extLst>
              <a:ext uri="{FF2B5EF4-FFF2-40B4-BE49-F238E27FC236}">
                <a16:creationId xmlns:a16="http://schemas.microsoft.com/office/drawing/2014/main" id="{F9B77AB9-6210-B83F-1F90-E4C52270E000}"/>
              </a:ext>
            </a:extLst>
          </p:cNvPr>
          <p:cNvSpPr/>
          <p:nvPr/>
        </p:nvSpPr>
        <p:spPr>
          <a:xfrm>
            <a:off x="4463230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4</a:t>
            </a:r>
          </a:p>
        </p:txBody>
      </p:sp>
      <p:sp>
        <p:nvSpPr>
          <p:cNvPr id="1092" name="digit 5 off">
            <a:extLst>
              <a:ext uri="{FF2B5EF4-FFF2-40B4-BE49-F238E27FC236}">
                <a16:creationId xmlns:a16="http://schemas.microsoft.com/office/drawing/2014/main" id="{FDAD270E-3929-A398-0696-889F50F42CE0}"/>
              </a:ext>
            </a:extLst>
          </p:cNvPr>
          <p:cNvSpPr/>
          <p:nvPr/>
        </p:nvSpPr>
        <p:spPr>
          <a:xfrm>
            <a:off x="4716051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5</a:t>
            </a:r>
          </a:p>
        </p:txBody>
      </p:sp>
      <p:sp>
        <p:nvSpPr>
          <p:cNvPr id="1093" name="digit 6 off">
            <a:extLst>
              <a:ext uri="{FF2B5EF4-FFF2-40B4-BE49-F238E27FC236}">
                <a16:creationId xmlns:a16="http://schemas.microsoft.com/office/drawing/2014/main" id="{681D0392-8B2A-AAB7-763B-7E1B159843B5}"/>
              </a:ext>
            </a:extLst>
          </p:cNvPr>
          <p:cNvSpPr/>
          <p:nvPr/>
        </p:nvSpPr>
        <p:spPr>
          <a:xfrm>
            <a:off x="4968872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6</a:t>
            </a:r>
          </a:p>
        </p:txBody>
      </p:sp>
      <p:sp>
        <p:nvSpPr>
          <p:cNvPr id="1115" name="Rounded Rectangle 1114">
            <a:extLst>
              <a:ext uri="{FF2B5EF4-FFF2-40B4-BE49-F238E27FC236}">
                <a16:creationId xmlns:a16="http://schemas.microsoft.com/office/drawing/2014/main" id="{6CE5E73B-E529-4E09-338C-2E0CC4FEE1CF}"/>
              </a:ext>
            </a:extLst>
          </p:cNvPr>
          <p:cNvSpPr/>
          <p:nvPr/>
        </p:nvSpPr>
        <p:spPr>
          <a:xfrm>
            <a:off x="4083392" y="4939656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Rounded Rectangle 1115">
            <a:extLst>
              <a:ext uri="{FF2B5EF4-FFF2-40B4-BE49-F238E27FC236}">
                <a16:creationId xmlns:a16="http://schemas.microsoft.com/office/drawing/2014/main" id="{E1BEF4E4-EDC5-B613-15C8-568F6E8BE345}"/>
              </a:ext>
            </a:extLst>
          </p:cNvPr>
          <p:cNvSpPr/>
          <p:nvPr/>
        </p:nvSpPr>
        <p:spPr>
          <a:xfrm>
            <a:off x="4084736" y="5057723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ounded Rectangle 1116">
            <a:extLst>
              <a:ext uri="{FF2B5EF4-FFF2-40B4-BE49-F238E27FC236}">
                <a16:creationId xmlns:a16="http://schemas.microsoft.com/office/drawing/2014/main" id="{239E5B94-9DB9-596E-90A5-DAFCBB4979FC}"/>
              </a:ext>
            </a:extLst>
          </p:cNvPr>
          <p:cNvSpPr/>
          <p:nvPr/>
        </p:nvSpPr>
        <p:spPr>
          <a:xfrm>
            <a:off x="4087547" y="5174077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ounded Rectangle 1117">
            <a:extLst>
              <a:ext uri="{FF2B5EF4-FFF2-40B4-BE49-F238E27FC236}">
                <a16:creationId xmlns:a16="http://schemas.microsoft.com/office/drawing/2014/main" id="{D3F0542C-7237-5402-BABC-48FF63751B2E}"/>
              </a:ext>
            </a:extLst>
          </p:cNvPr>
          <p:cNvSpPr/>
          <p:nvPr/>
        </p:nvSpPr>
        <p:spPr>
          <a:xfrm>
            <a:off x="4089822" y="5282970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782091-BCFC-E731-E5CA-B2A0B056461F}"/>
              </a:ext>
            </a:extLst>
          </p:cNvPr>
          <p:cNvSpPr txBox="1"/>
          <p:nvPr/>
        </p:nvSpPr>
        <p:spPr>
          <a:xfrm>
            <a:off x="8245098" y="1084881"/>
            <a:ext cx="3535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Roar – Kathy Perry - </a:t>
            </a:r>
            <a:r>
              <a:rPr lang="en-US" b="1" dirty="0"/>
              <a:t>done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Respect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No doubt – I am just a girl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Lady gaga – born this way - </a:t>
            </a:r>
            <a:r>
              <a:rPr lang="en-US" b="1" dirty="0"/>
              <a:t>done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The man - </a:t>
            </a:r>
          </a:p>
        </p:txBody>
      </p:sp>
      <p:pic>
        <p:nvPicPr>
          <p:cNvPr id="13" name="Aretha Franklin - Respect (Official Lyric Video)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352FDD57-7AEC-0CB8-548B-0158EB5AF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14060" y="-876553"/>
            <a:ext cx="812800" cy="812800"/>
          </a:xfrm>
          <a:prstGeom prst="rect">
            <a:avLst/>
          </a:prstGeom>
        </p:spPr>
      </p:pic>
      <p:pic>
        <p:nvPicPr>
          <p:cNvPr id="14" name="Katy Perry - Roar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11521A26-4D84-B458-ADFB-F926FC6CA39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329618" y="-782713"/>
            <a:ext cx="812800" cy="812800"/>
          </a:xfrm>
          <a:prstGeom prst="rect">
            <a:avLst/>
          </a:prstGeom>
        </p:spPr>
      </p:pic>
      <p:pic>
        <p:nvPicPr>
          <p:cNvPr id="15" name="Lady Gaga - Born This Way (Official Music Video)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31C8A684-4A3D-C7D8-A230-DB3145E9C01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63721" y="-829876"/>
            <a:ext cx="812800" cy="812800"/>
          </a:xfrm>
          <a:prstGeom prst="rect">
            <a:avLst/>
          </a:prstGeom>
        </p:spPr>
      </p:pic>
      <p:pic>
        <p:nvPicPr>
          <p:cNvPr id="16" name="No Doubt - Just A Girl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BA788E9F-0377-C597-27FB-B8E0EE793C8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559310" y="-860174"/>
            <a:ext cx="812800" cy="812800"/>
          </a:xfrm>
          <a:prstGeom prst="rect">
            <a:avLst/>
          </a:prstGeom>
        </p:spPr>
      </p:pic>
      <p:pic>
        <p:nvPicPr>
          <p:cNvPr id="17" name="Taylor Swift - The Man (Official Video)-[AudioTrimmer.com].mp3">
            <a:hlinkClick r:id="" action="ppaction://media"/>
            <a:extLst>
              <a:ext uri="{FF2B5EF4-FFF2-40B4-BE49-F238E27FC236}">
                <a16:creationId xmlns:a16="http://schemas.microsoft.com/office/drawing/2014/main" id="{4336CAAC-BABB-8294-4BFE-D92FD68528B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647970" y="-86061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589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038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6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1127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7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0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5676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678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2"/>
                  </p:tgtEl>
                </p:cond>
              </p:nextCondLst>
            </p:seq>
            <p:audio>
              <p:cMediaNode vol="8000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19514</TotalTime>
  <Words>32</Words>
  <Application>Microsoft Macintosh PowerPoint</Application>
  <PresentationFormat>Widescreen</PresentationFormat>
  <Paragraphs>11</Paragraphs>
  <Slides>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Digital-7 Italic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Medioni</dc:creator>
  <cp:lastModifiedBy>Roman Medioni</cp:lastModifiedBy>
  <cp:revision>67</cp:revision>
  <dcterms:created xsi:type="dcterms:W3CDTF">2024-11-24T14:42:58Z</dcterms:created>
  <dcterms:modified xsi:type="dcterms:W3CDTF">2024-12-10T03:59:21Z</dcterms:modified>
</cp:coreProperties>
</file>